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</p:sldIdLst>
  <p:sldSz cx="6858000" cy="9906000" type="A4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550A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5F07698-36EB-48BF-8D6E-2E3242258292}" v="32" dt="2023-02-24T13:25:54.767"/>
    <p1510:client id="{7FBBBB78-61AB-C016-3C9C-80AFD7EBAC87}" v="3" dt="2023-02-28T13:43:04.35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72" autoAdjust="0"/>
    <p:restoredTop sz="94660"/>
  </p:normalViewPr>
  <p:slideViewPr>
    <p:cSldViewPr snapToGrid="0">
      <p:cViewPr varScale="1">
        <p:scale>
          <a:sx n="55" d="100"/>
          <a:sy n="55" d="100"/>
        </p:scale>
        <p:origin x="2366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7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154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662"/>
            </a:lvl1pPr>
            <a:lvl2pPr marL="316520" indent="0" algn="ctr">
              <a:buNone/>
              <a:defRPr sz="1385"/>
            </a:lvl2pPr>
            <a:lvl3pPr marL="633039" indent="0" algn="ctr">
              <a:buNone/>
              <a:defRPr sz="1246"/>
            </a:lvl3pPr>
            <a:lvl4pPr marL="949559" indent="0" algn="ctr">
              <a:buNone/>
              <a:defRPr sz="1108"/>
            </a:lvl4pPr>
            <a:lvl5pPr marL="1266078" indent="0" algn="ctr">
              <a:buNone/>
              <a:defRPr sz="1108"/>
            </a:lvl5pPr>
            <a:lvl6pPr marL="1582598" indent="0" algn="ctr">
              <a:buNone/>
              <a:defRPr sz="1108"/>
            </a:lvl6pPr>
            <a:lvl7pPr marL="1899117" indent="0" algn="ctr">
              <a:buNone/>
              <a:defRPr sz="1108"/>
            </a:lvl7pPr>
            <a:lvl8pPr marL="2215637" indent="0" algn="ctr">
              <a:buNone/>
              <a:defRPr sz="1108"/>
            </a:lvl8pPr>
            <a:lvl9pPr marL="2532156" indent="0" algn="ctr">
              <a:buNone/>
              <a:defRPr sz="1108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3/18/2023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73210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3/18/2023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44257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3/18/2023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61829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3/18/2023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85412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154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662">
                <a:solidFill>
                  <a:schemeClr val="tx1"/>
                </a:solidFill>
              </a:defRPr>
            </a:lvl1pPr>
            <a:lvl2pPr marL="316520" indent="0">
              <a:buNone/>
              <a:defRPr sz="1385">
                <a:solidFill>
                  <a:schemeClr val="tx1">
                    <a:tint val="75000"/>
                  </a:schemeClr>
                </a:solidFill>
              </a:defRPr>
            </a:lvl2pPr>
            <a:lvl3pPr marL="633039" indent="0">
              <a:buNone/>
              <a:defRPr sz="1246">
                <a:solidFill>
                  <a:schemeClr val="tx1">
                    <a:tint val="75000"/>
                  </a:schemeClr>
                </a:solidFill>
              </a:defRPr>
            </a:lvl3pPr>
            <a:lvl4pPr marL="949559" indent="0">
              <a:buNone/>
              <a:defRPr sz="1108">
                <a:solidFill>
                  <a:schemeClr val="tx1">
                    <a:tint val="75000"/>
                  </a:schemeClr>
                </a:solidFill>
              </a:defRPr>
            </a:lvl4pPr>
            <a:lvl5pPr marL="1266078" indent="0">
              <a:buNone/>
              <a:defRPr sz="1108">
                <a:solidFill>
                  <a:schemeClr val="tx1">
                    <a:tint val="75000"/>
                  </a:schemeClr>
                </a:solidFill>
              </a:defRPr>
            </a:lvl5pPr>
            <a:lvl6pPr marL="1582598" indent="0">
              <a:buNone/>
              <a:defRPr sz="1108">
                <a:solidFill>
                  <a:schemeClr val="tx1">
                    <a:tint val="75000"/>
                  </a:schemeClr>
                </a:solidFill>
              </a:defRPr>
            </a:lvl6pPr>
            <a:lvl7pPr marL="1899117" indent="0">
              <a:buNone/>
              <a:defRPr sz="1108">
                <a:solidFill>
                  <a:schemeClr val="tx1">
                    <a:tint val="75000"/>
                  </a:schemeClr>
                </a:solidFill>
              </a:defRPr>
            </a:lvl7pPr>
            <a:lvl8pPr marL="2215637" indent="0">
              <a:buNone/>
              <a:defRPr sz="1108">
                <a:solidFill>
                  <a:schemeClr val="tx1">
                    <a:tint val="75000"/>
                  </a:schemeClr>
                </a:solidFill>
              </a:defRPr>
            </a:lvl8pPr>
            <a:lvl9pPr marL="2532156" indent="0">
              <a:buNone/>
              <a:defRPr sz="110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3/18/2023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53147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3/18/2023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799447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662" b="1"/>
            </a:lvl1pPr>
            <a:lvl2pPr marL="316520" indent="0">
              <a:buNone/>
              <a:defRPr sz="1385" b="1"/>
            </a:lvl2pPr>
            <a:lvl3pPr marL="633039" indent="0">
              <a:buNone/>
              <a:defRPr sz="1246" b="1"/>
            </a:lvl3pPr>
            <a:lvl4pPr marL="949559" indent="0">
              <a:buNone/>
              <a:defRPr sz="1108" b="1"/>
            </a:lvl4pPr>
            <a:lvl5pPr marL="1266078" indent="0">
              <a:buNone/>
              <a:defRPr sz="1108" b="1"/>
            </a:lvl5pPr>
            <a:lvl6pPr marL="1582598" indent="0">
              <a:buNone/>
              <a:defRPr sz="1108" b="1"/>
            </a:lvl6pPr>
            <a:lvl7pPr marL="1899117" indent="0">
              <a:buNone/>
              <a:defRPr sz="1108" b="1"/>
            </a:lvl7pPr>
            <a:lvl8pPr marL="2215637" indent="0">
              <a:buNone/>
              <a:defRPr sz="1108" b="1"/>
            </a:lvl8pPr>
            <a:lvl9pPr marL="2532156" indent="0">
              <a:buNone/>
              <a:defRPr sz="1108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662" b="1"/>
            </a:lvl1pPr>
            <a:lvl2pPr marL="316520" indent="0">
              <a:buNone/>
              <a:defRPr sz="1385" b="1"/>
            </a:lvl2pPr>
            <a:lvl3pPr marL="633039" indent="0">
              <a:buNone/>
              <a:defRPr sz="1246" b="1"/>
            </a:lvl3pPr>
            <a:lvl4pPr marL="949559" indent="0">
              <a:buNone/>
              <a:defRPr sz="1108" b="1"/>
            </a:lvl4pPr>
            <a:lvl5pPr marL="1266078" indent="0">
              <a:buNone/>
              <a:defRPr sz="1108" b="1"/>
            </a:lvl5pPr>
            <a:lvl6pPr marL="1582598" indent="0">
              <a:buNone/>
              <a:defRPr sz="1108" b="1"/>
            </a:lvl6pPr>
            <a:lvl7pPr marL="1899117" indent="0">
              <a:buNone/>
              <a:defRPr sz="1108" b="1"/>
            </a:lvl7pPr>
            <a:lvl8pPr marL="2215637" indent="0">
              <a:buNone/>
              <a:defRPr sz="1108" b="1"/>
            </a:lvl8pPr>
            <a:lvl9pPr marL="2532156" indent="0">
              <a:buNone/>
              <a:defRPr sz="1108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3/18/2023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05840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3/18/2023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05804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3/18/2023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80575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215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215"/>
            </a:lvl1pPr>
            <a:lvl2pPr>
              <a:defRPr sz="1938"/>
            </a:lvl2pPr>
            <a:lvl3pPr>
              <a:defRPr sz="1662"/>
            </a:lvl3pPr>
            <a:lvl4pPr>
              <a:defRPr sz="1385"/>
            </a:lvl4pPr>
            <a:lvl5pPr>
              <a:defRPr sz="1385"/>
            </a:lvl5pPr>
            <a:lvl6pPr>
              <a:defRPr sz="1385"/>
            </a:lvl6pPr>
            <a:lvl7pPr>
              <a:defRPr sz="1385"/>
            </a:lvl7pPr>
            <a:lvl8pPr>
              <a:defRPr sz="1385"/>
            </a:lvl8pPr>
            <a:lvl9pPr>
              <a:defRPr sz="1385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108"/>
            </a:lvl1pPr>
            <a:lvl2pPr marL="316520" indent="0">
              <a:buNone/>
              <a:defRPr sz="969"/>
            </a:lvl2pPr>
            <a:lvl3pPr marL="633039" indent="0">
              <a:buNone/>
              <a:defRPr sz="831"/>
            </a:lvl3pPr>
            <a:lvl4pPr marL="949559" indent="0">
              <a:buNone/>
              <a:defRPr sz="692"/>
            </a:lvl4pPr>
            <a:lvl5pPr marL="1266078" indent="0">
              <a:buNone/>
              <a:defRPr sz="692"/>
            </a:lvl5pPr>
            <a:lvl6pPr marL="1582598" indent="0">
              <a:buNone/>
              <a:defRPr sz="692"/>
            </a:lvl6pPr>
            <a:lvl7pPr marL="1899117" indent="0">
              <a:buNone/>
              <a:defRPr sz="692"/>
            </a:lvl7pPr>
            <a:lvl8pPr marL="2215637" indent="0">
              <a:buNone/>
              <a:defRPr sz="692"/>
            </a:lvl8pPr>
            <a:lvl9pPr marL="2532156" indent="0">
              <a:buNone/>
              <a:defRPr sz="692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3/18/2023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96630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215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215"/>
            </a:lvl1pPr>
            <a:lvl2pPr marL="316520" indent="0">
              <a:buNone/>
              <a:defRPr sz="1938"/>
            </a:lvl2pPr>
            <a:lvl3pPr marL="633039" indent="0">
              <a:buNone/>
              <a:defRPr sz="1662"/>
            </a:lvl3pPr>
            <a:lvl4pPr marL="949559" indent="0">
              <a:buNone/>
              <a:defRPr sz="1385"/>
            </a:lvl4pPr>
            <a:lvl5pPr marL="1266078" indent="0">
              <a:buNone/>
              <a:defRPr sz="1385"/>
            </a:lvl5pPr>
            <a:lvl6pPr marL="1582598" indent="0">
              <a:buNone/>
              <a:defRPr sz="1385"/>
            </a:lvl6pPr>
            <a:lvl7pPr marL="1899117" indent="0">
              <a:buNone/>
              <a:defRPr sz="1385"/>
            </a:lvl7pPr>
            <a:lvl8pPr marL="2215637" indent="0">
              <a:buNone/>
              <a:defRPr sz="1385"/>
            </a:lvl8pPr>
            <a:lvl9pPr marL="2532156" indent="0">
              <a:buNone/>
              <a:defRPr sz="1385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108"/>
            </a:lvl1pPr>
            <a:lvl2pPr marL="316520" indent="0">
              <a:buNone/>
              <a:defRPr sz="969"/>
            </a:lvl2pPr>
            <a:lvl3pPr marL="633039" indent="0">
              <a:buNone/>
              <a:defRPr sz="831"/>
            </a:lvl3pPr>
            <a:lvl4pPr marL="949559" indent="0">
              <a:buNone/>
              <a:defRPr sz="692"/>
            </a:lvl4pPr>
            <a:lvl5pPr marL="1266078" indent="0">
              <a:buNone/>
              <a:defRPr sz="692"/>
            </a:lvl5pPr>
            <a:lvl6pPr marL="1582598" indent="0">
              <a:buNone/>
              <a:defRPr sz="692"/>
            </a:lvl6pPr>
            <a:lvl7pPr marL="1899117" indent="0">
              <a:buNone/>
              <a:defRPr sz="692"/>
            </a:lvl7pPr>
            <a:lvl8pPr marL="2215637" indent="0">
              <a:buNone/>
              <a:defRPr sz="692"/>
            </a:lvl8pPr>
            <a:lvl9pPr marL="2532156" indent="0">
              <a:buNone/>
              <a:defRPr sz="692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3/18/2023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68722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3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  <a:t>3/18/2023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3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3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81647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8493" y="2142939"/>
            <a:ext cx="5829300" cy="1193968"/>
          </a:xfrm>
        </p:spPr>
        <p:txBody>
          <a:bodyPr vert="horz" lIns="91440" tIns="45720" rIns="91440" bIns="45720" rtlCol="0" anchor="ctr">
            <a:normAutofit fontScale="90000"/>
          </a:bodyPr>
          <a:lstStyle/>
          <a:p>
            <a:r>
              <a:rPr lang="en-US" sz="4100" dirty="0" err="1">
                <a:solidFill>
                  <a:srgbClr val="6550A3"/>
                </a:solidFill>
                <a:latin typeface="Verdana"/>
                <a:ea typeface="Verdana"/>
                <a:cs typeface="+mj-lt"/>
              </a:rPr>
              <a:t>Dia</a:t>
            </a:r>
            <a:r>
              <a:rPr lang="en-US" sz="4100" dirty="0">
                <a:solidFill>
                  <a:srgbClr val="6550A3"/>
                </a:solidFill>
                <a:latin typeface="Verdana"/>
                <a:ea typeface="Verdana"/>
                <a:cs typeface="+mj-lt"/>
              </a:rPr>
              <a:t> dos </a:t>
            </a:r>
            <a:r>
              <a:rPr lang="en-US" sz="4100" dirty="0" err="1">
                <a:solidFill>
                  <a:srgbClr val="6550A3"/>
                </a:solidFill>
                <a:latin typeface="Verdana"/>
                <a:ea typeface="Verdana"/>
                <a:cs typeface="+mj-lt"/>
              </a:rPr>
              <a:t>Autores</a:t>
            </a:r>
            <a:r>
              <a:rPr lang="en-US" sz="4100" dirty="0">
                <a:solidFill>
                  <a:srgbClr val="6550A3"/>
                </a:solidFill>
                <a:latin typeface="Verdana"/>
                <a:ea typeface="Verdana"/>
                <a:cs typeface="+mj-lt"/>
              </a:rPr>
              <a:t> </a:t>
            </a:r>
            <a:r>
              <a:rPr lang="en-US" sz="4100" dirty="0" err="1">
                <a:solidFill>
                  <a:srgbClr val="6550A3"/>
                </a:solidFill>
                <a:latin typeface="Verdana"/>
                <a:ea typeface="Verdana"/>
                <a:cs typeface="+mj-lt"/>
              </a:rPr>
              <a:t>Europeus</a:t>
            </a:r>
            <a:endParaRPr lang="en-US" sz="4100" dirty="0">
              <a:solidFill>
                <a:srgbClr val="6550A3"/>
              </a:solidFill>
              <a:latin typeface="Verdana"/>
              <a:ea typeface="Verdana"/>
              <a:cs typeface="+mj-lt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3047" y="3690090"/>
            <a:ext cx="5143500" cy="1707685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1650" dirty="0">
                <a:solidFill>
                  <a:srgbClr val="6550A3"/>
                </a:solidFill>
                <a:latin typeface="Verdana"/>
                <a:ea typeface="+mn-lt"/>
                <a:cs typeface="+mn-lt"/>
              </a:rPr>
              <a:t>27 </a:t>
            </a:r>
            <a:r>
              <a:rPr lang="en-US" sz="1650" dirty="0" err="1">
                <a:solidFill>
                  <a:srgbClr val="6550A3"/>
                </a:solidFill>
                <a:latin typeface="Verdana"/>
                <a:ea typeface="+mn-lt"/>
                <a:cs typeface="+mn-lt"/>
              </a:rPr>
              <a:t>Março</a:t>
            </a:r>
            <a:r>
              <a:rPr lang="en-US" sz="1650" dirty="0">
                <a:solidFill>
                  <a:srgbClr val="6550A3"/>
                </a:solidFill>
                <a:latin typeface="Verdana"/>
                <a:ea typeface="+mn-lt"/>
                <a:cs typeface="+mn-lt"/>
              </a:rPr>
              <a:t> 2023</a:t>
            </a:r>
            <a:endParaRPr lang="en-US" sz="1650" dirty="0">
              <a:solidFill>
                <a:srgbClr val="6550A3"/>
              </a:solidFill>
              <a:latin typeface="Verdana"/>
              <a:ea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0985722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17</TotalTime>
  <Words>7</Words>
  <Application>Microsoft Office PowerPoint</Application>
  <PresentationFormat>Papel A4 (210x297 mm)</PresentationFormat>
  <Paragraphs>2</Paragraphs>
  <Slides>1</Slides>
  <Notes>0</Notes>
  <HiddenSlides>0</HiddenSlides>
  <MMClips>0</MMClips>
  <ScaleCrop>false</ScaleCrop>
  <HeadingPairs>
    <vt:vector size="6" baseType="variant">
      <vt:variant>
        <vt:lpstr>Tipos de letra usados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dos diapositivos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Verdana</vt:lpstr>
      <vt:lpstr>Office Theme</vt:lpstr>
      <vt:lpstr>Dia dos Autores Europeus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Maria João Filipe (DGE-RBE)</cp:lastModifiedBy>
  <cp:revision>31</cp:revision>
  <dcterms:created xsi:type="dcterms:W3CDTF">2023-02-24T13:08:42Z</dcterms:created>
  <dcterms:modified xsi:type="dcterms:W3CDTF">2023-03-18T11:06:49Z</dcterms:modified>
</cp:coreProperties>
</file>