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20002500" cy="14097000"/>
  <p:notesSz cx="6858000" cy="9144000"/>
  <p:embeddedFontLst>
    <p:embeddedFont>
      <p:font typeface="Open Sans" charset="1" panose="020B0606030504020204"/>
      <p:regular r:id="rId28"/>
    </p:embeddedFont>
    <p:embeddedFont>
      <p:font typeface="Open Sans Bold" charset="1" panose="020B0806030504020204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fonts/font28.fntdata" Type="http://schemas.openxmlformats.org/officeDocument/2006/relationships/font"/><Relationship Id="rId29" Target="fonts/font29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658266" y="4941129"/>
            <a:ext cx="13748995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Quando foge o sol/e aparece o luar,/ o rouxinol/ começa a cantar (p.6)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26753" y="8281427"/>
            <a:ext cx="13748995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 mosca olhou/ o mosquito/ e não gostou (p.8)     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337776"/>
            <a:ext cx="15133865" cy="6241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"Depois do riacho, dos peixes, das plantas e das árvores e da chuva, que falou do mar, e do ar, que soprou as susas verdades, foi um pássaro, que tinha vindo da Dinamarca, que contou a Valéria" (p. 16)</a:t>
            </a:r>
          </a:p>
          <a:p>
            <a:pPr algn="l">
              <a:lnSpc>
                <a:spcPts val="8259"/>
              </a:lnSpc>
            </a:pPr>
          </a:p>
        </p:txBody>
      </p:sp>
      <p:sp>
        <p:nvSpPr>
          <p:cNvPr name="TextBox 7" id="7"/>
          <p:cNvSpPr txBox="true"/>
          <p:nvPr/>
        </p:nvSpPr>
        <p:spPr>
          <a:xfrm rot="0">
            <a:off x="3765924" y="9171250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"Se os homens não tiverem juízo, o mar pode morrer e os homens não podem viver sem o mar" (p. 14)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10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3748995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"Mariana nunca mais saia do quarto. Pedro estava farto de esperar. Resolveu tomar o pequeno almoço sozinho" (p.2)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623886" y="8028500"/>
            <a:ext cx="13287371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pássaro agora voava devagarinho. E eles viram que a água que nascia no penedo ia descendo a montanha"</a:t>
            </a:r>
          </a:p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(p. 17)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11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"Um dia, porém, descobriu uma galinha-do-mato que fizera ninho no meio das nuvens" (p. 8)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623886" y="7566876"/>
            <a:ext cx="13287371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"Os homens são animais estranhos: vivem empoleirados uns em cima dos outros, em grandes galinheiros" (p. 14)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12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3748995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"Já pensaste que, se por acaso os homens te vêem, vão logo dizer aos seus amigos que há grilos que não são pretos e grilos que assobiam?" (pp. 5-6) 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248711" y="7588884"/>
            <a:ext cx="13287371" cy="51936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"E os grilos pretos saltavam, pulavam, caíam. O grilo verde, esse fugia para um lado, fintava um colega, saía para o lado contrário, dava um salto, fintava outro." (p. 12)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13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3748995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"Estava cansado e com fome, doíam-lhe os pés e só lhe restava algum dinheiro que estava a guardar para uma emergência" (p. 1)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248711" y="8512131"/>
            <a:ext cx="13287371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Lia cheio de confiança e entusiasmo e o Porco, a Vaca e o Pato escutavam sem dizer uma palavra." (p. 19)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14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"Eu tenho um gato vadio./ Ele não corre,/ ondula o corpo a fugir.Ele não salta,/voa sem se sentir." (p. 10)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609540" y="8583150"/>
            <a:ext cx="13287371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Um gafanhoto/ poisou/ na cabeça da menina./ Que susto!" (p. 20)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15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4601222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"Certa noite, quando todos dormiam, o ouriço saiu de casa. Estava de mau humor por causa do que lhe tinham feito e não conseguia pregar olho" (p. 13)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957621" y="8028500"/>
            <a:ext cx="13287371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"Nesse momento, ouviram duas vozes: Socooorrrooo! Macário virou-se e viu dois vultos que se afundavam nas areias movediças." (p. 19)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16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5346922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"A lebre procurou animais nas copas das árvores e nas margens dos rios. Encontrou-os a todos reunidos na planície." (p. 9)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895941" y="7236879"/>
            <a:ext cx="15027336" cy="51936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"Alguns animais não acreditavam no que estavam a ver, e começaram a bater nos caninos para se certificarem de que eram verdadeiros. Alguns enfiaram as patas na boca do leão" (p. 15)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17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4601222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"Em janeiro, o jardim do gigante Januário enchia-se de flores. Naquelas redondezas era o único que nessa  altura, tinha japoneiras floridas" (p. 10)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957621" y="8028500"/>
            <a:ext cx="13287371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Bandos e pássaros e passarocos voam à beira do quintal da minha avó. A minha avó […] já viveu em muitos lugares." (p. 14)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18</a:t>
            </a: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195738"/>
            <a:ext cx="14601222" cy="51936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"Onde está a felicidade? Ninguém sabe onde ela pára ou onde se pode encontrar. Há quem diga que não está em nemhum lugar e que simplesmente acontece." (p. 14)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248711" y="8532279"/>
            <a:ext cx="13287371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"Quatro ladrões que fugiam da Polícia numa noite de tempestade esconderam-se num subterrâneo escuro da cidade" (p. 28)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19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449730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"Quando chegou à cascata, o Lobo viu alguém que não conhecia entre os seus amigos" (p.4)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26753" y="8028500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"Os espectadores não paravam de aplaudir, mas os jogadores estavam furiosos" (p.15)   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2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692014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"Era uma vez um cão rafeiro chamado Dandy. Descendia do Rafeiro Asu e da Rafeira Ramina" (pág. 17)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609540" y="7431485"/>
            <a:ext cx="13287371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"A história que Joana escreveu tinha cinco personagens: uma mãe, um pardal, um guarda-chuva, uma begónia roxa e o rosa." (p. 27)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20</a:t>
            </a: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444305"/>
            <a:ext cx="13748995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"Há muitos anos, havia um homem que roubava palavras. As nossas melhores palavras. […] As palavras, nesse tempo, eram de ouro," (p. 1)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4248711" y="8028500"/>
            <a:ext cx="13287371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"Em grande festa, o povo partiu à descoberta do bosque. Primeira surpresa: não havia cogumelos, muito menos venenosos" (p. 23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21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2955460"/>
            <a:ext cx="16126382" cy="481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699"/>
              </a:lnSpc>
            </a:pPr>
            <a:r>
              <a:rPr lang="en-US" sz="54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"Na margem do rio Amazonas vivia um indiozinho maroto de quem toda a gente gostava muito. Este indiozinho era muito curioso e tinha a mania de se embrenhar sozinho na floresta, onde se punha a falar com os animais" (p. 31)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242977" y="8018975"/>
            <a:ext cx="12293105" cy="49250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840"/>
              </a:lnSpc>
              <a:spcBef>
                <a:spcPct val="0"/>
              </a:spcBef>
            </a:pPr>
            <a:r>
              <a:rPr lang="en-US" sz="5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“Na grande floresta viviam elefantes, tigres, crocodilos, abutres, lontras, macacos e muitos outros animais, mas nenhum era tão popular como o coelho." (p.34)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22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449730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"Dia e noite Olindo, o pargo, […]/ retransmite informações/ para a gente dos rochedos" (p.11)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26753" y="7744424"/>
            <a:ext cx="13748995" cy="41459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"Nomeada pelo governo,/ Kuka passou o inverno/entre espantosas montanhas/ inspecionando castanhas (p.17)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3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968309"/>
            <a:ext cx="13748995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"Há mares que são verdes. Há um mar Vermelho. Mas não é vermelho" (p.4)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26753" y="7744424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"Um dia, uma família de pássaros Bisnaus foi passar o dia à praia, onde eu costumo brincar" (p.15)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4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950334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"À hora do lanche foi mungir a vaca, pois estava mesmo a apetecer-lhe leite quentinho." (p .6)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339810" y="8277066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"Sem dinheiro, o dedicado homem, com lágrimas nos olhos, começou a vender os livros." (p. 20)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5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4204197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"Todas as noites, quando o João estava mesmo quase a dormir, o menino aparecia" (p. 9)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26753" y="8885750"/>
            <a:ext cx="13748995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Sabes o que é que acontece quando se ilumina um sonho inteiro?" (p.34)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6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799400"/>
            <a:ext cx="13748995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"O sapo estava sentado à beira do rio. Sentia-se esquisito." (p.1)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26753" y="7749446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 Pata andava muito contente com todos aqueles belos presentes. Mas quem é que os mandaria?" (p.15)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7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799400"/>
            <a:ext cx="13748995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"A Flor, a Rã e o Cão saltam da nau para o cais" (p. 12)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26753" y="7749446"/>
            <a:ext cx="13748995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"Riem todos do seu jogo e sonham como seriam" (p. 40)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8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47616" y="767596"/>
            <a:ext cx="18507267" cy="12561808"/>
          </a:xfrm>
          <a:custGeom>
            <a:avLst/>
            <a:gdLst/>
            <a:ahLst/>
            <a:cxnLst/>
            <a:rect r="r" b="b" t="t" l="l"/>
            <a:pathLst>
              <a:path h="12561808" w="18507267">
                <a:moveTo>
                  <a:pt x="0" y="0"/>
                </a:moveTo>
                <a:lnTo>
                  <a:pt x="18507268" y="0"/>
                </a:lnTo>
                <a:lnTo>
                  <a:pt x="18507268" y="12561808"/>
                </a:lnTo>
                <a:lnTo>
                  <a:pt x="0" y="12561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2134161" y="3904175"/>
            <a:ext cx="4229100" cy="4229100"/>
            <a:chOff x="0" y="0"/>
            <a:chExt cx="812800" cy="812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77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1409700" y="3799400"/>
            <a:ext cx="13748995" cy="20504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"À volta do submarino havia algas azuis, verdes, roxas e vermelhas." (p. 1)  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126753" y="7749446"/>
            <a:ext cx="13748995" cy="30981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59"/>
              </a:lnSpc>
              <a:spcBef>
                <a:spcPct val="0"/>
              </a:spcBef>
            </a:pPr>
            <a:r>
              <a:rPr lang="en-US" sz="58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"Perguntou-lhe o cego o que fazia naquele jardim e o Menino falou-lhe da cor-de-laranja" (p. 20)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409700" y="1590234"/>
            <a:ext cx="13748995" cy="14604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901"/>
              </a:lnSpc>
            </a:pPr>
            <a:r>
              <a:rPr lang="en-US" sz="85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Livro 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DAGfn_iJB7M</dc:identifier>
  <dcterms:modified xsi:type="dcterms:W3CDTF">2011-08-01T06:04:30Z</dcterms:modified>
  <cp:revision>1</cp:revision>
  <dc:title>Vamos à caça do livro</dc:title>
</cp:coreProperties>
</file>